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9" r:id="rId14"/>
    <p:sldId id="268" r:id="rId15"/>
    <p:sldId id="270" r:id="rId16"/>
    <p:sldId id="271" r:id="rId17"/>
    <p:sldId id="272" r:id="rId18"/>
  </p:sldIdLst>
  <p:sldSz cx="122301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8763" y="1122363"/>
            <a:ext cx="917257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8763" y="3602038"/>
            <a:ext cx="917257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86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9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2165" y="365125"/>
            <a:ext cx="263711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0819" y="365125"/>
            <a:ext cx="775847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00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628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450" y="1709739"/>
            <a:ext cx="1054846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450" y="4589464"/>
            <a:ext cx="1054846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576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819" y="1825625"/>
            <a:ext cx="5197793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488" y="1825625"/>
            <a:ext cx="5197793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486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12" y="365126"/>
            <a:ext cx="105484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413" y="1681163"/>
            <a:ext cx="517390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2413" y="2505075"/>
            <a:ext cx="5173905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488" y="1681163"/>
            <a:ext cx="51993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488" y="2505075"/>
            <a:ext cx="5199385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9634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421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44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13" y="457200"/>
            <a:ext cx="39445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9386" y="987426"/>
            <a:ext cx="619148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413" y="2057400"/>
            <a:ext cx="39445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19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413" y="457200"/>
            <a:ext cx="39445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99386" y="987426"/>
            <a:ext cx="619148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2413" y="2057400"/>
            <a:ext cx="39445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424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0820" y="365126"/>
            <a:ext cx="105484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820" y="1825625"/>
            <a:ext cx="105484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0819" y="6356351"/>
            <a:ext cx="275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CA2D9-A4D0-4FDF-975C-E95C9BD62BEB}" type="datetimeFigureOut">
              <a:rPr lang="zh-TW" altLang="en-US" smtClean="0"/>
              <a:t>2020/1/8/Wednesday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1221" y="6356351"/>
            <a:ext cx="4127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08" y="6356351"/>
            <a:ext cx="2751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D61B5-C485-437D-96C5-E91F3A9110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27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4A6A3A3-7D58-4C75-977C-9F191A912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32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2F55E6-0ACB-494C-B3BB-802E1106D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28006B-DE65-4D6B-8964-7C600AA2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67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07D211C-827F-4994-A45F-45CE21D40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11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FDA431-2595-4885-A9B9-AEE5B53B8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80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41C5E6-36FB-4053-94D2-50585EDB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57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8F86D8-6F54-4012-A913-376CB892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3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C2CB7A-A4A9-4307-81F8-3CEC41543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618DA51-72D1-4F79-ABF1-F750975D1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9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5F588A-C911-4618-A1AF-C7E1F4B81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76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B0B8BA-FCDA-493B-9984-E9D227E76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0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9A467D-D7A5-4BCC-B63D-D4405A31E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91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A772EAE-4108-4A9E-9083-550DA9A1E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7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EC969B5-293E-4232-89B9-C81CF6C17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8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29565C-B67D-4EF4-ABE3-18CFA70D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9BBE4E5-AB6A-4202-B167-DC790AB37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8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7545BF-BD25-4F1F-9B48-FA20F8A4A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8DD1B59-8C5A-4185-A062-9C231082C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4D7C33-C35E-41B1-8216-896D2058A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6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0</Words>
  <Application>Microsoft Office PowerPoint</Application>
  <PresentationFormat>自訂</PresentationFormat>
  <Paragraphs>0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NonameOAO Lin</dc:creator>
  <cp:lastModifiedBy>NonameOAO Lin</cp:lastModifiedBy>
  <cp:revision>8</cp:revision>
  <dcterms:created xsi:type="dcterms:W3CDTF">2020-01-01T13:54:07Z</dcterms:created>
  <dcterms:modified xsi:type="dcterms:W3CDTF">2020-01-08T14:16:28Z</dcterms:modified>
</cp:coreProperties>
</file>